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96" r:id="rId3"/>
    <p:sldId id="268" r:id="rId4"/>
    <p:sldId id="267" r:id="rId5"/>
    <p:sldId id="291" r:id="rId6"/>
    <p:sldId id="287" r:id="rId7"/>
    <p:sldId id="292" r:id="rId8"/>
    <p:sldId id="288" r:id="rId9"/>
    <p:sldId id="293" r:id="rId10"/>
    <p:sldId id="289" r:id="rId11"/>
    <p:sldId id="294" r:id="rId12"/>
    <p:sldId id="284" r:id="rId13"/>
    <p:sldId id="295" r:id="rId14"/>
    <p:sldId id="290" r:id="rId15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255" autoAdjust="0"/>
  </p:normalViewPr>
  <p:slideViewPr>
    <p:cSldViewPr snapToGrid="0">
      <p:cViewPr varScale="1">
        <p:scale>
          <a:sx n="70" d="100"/>
          <a:sy n="70" d="100"/>
        </p:scale>
        <p:origin x="7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6879B-9FAD-4443-A715-BC5574300EF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8A252E-8CC8-4423-8362-3D4956C3E53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5056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23833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46184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69679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9889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895645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83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4468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444410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53526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Панорамная фотография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35616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5133307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8751538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93922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76000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723520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91503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7931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A1648C7F-A87F-439D-B111-7F1C67A825AF}" type="datetimeFigureOut">
              <a:rPr lang="ru-RU" smtClean="0"/>
              <a:t>22.04.2022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2600BDF7-4743-4DE5-8924-813ABDFF500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94527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83140" y="2784143"/>
            <a:ext cx="9021170" cy="2852382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FF0000"/>
                </a:solidFill>
              </a:rPr>
              <a:t> </a:t>
            </a:r>
            <a:r>
              <a:rPr lang="ru-RU" sz="4000" b="1" dirty="0" smtClean="0">
                <a:solidFill>
                  <a:srgbClr val="FF0000"/>
                </a:solidFill>
              </a:rPr>
              <a:t>«ГЕРОИ 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Великой отечественной войны</a:t>
            </a:r>
            <a:br>
              <a:rPr lang="ru-RU" sz="4000" b="1" dirty="0" smtClean="0">
                <a:solidFill>
                  <a:srgbClr val="FF0000"/>
                </a:solidFill>
              </a:rPr>
            </a:br>
            <a:r>
              <a:rPr lang="ru-RU" sz="4000" b="1" dirty="0" smtClean="0">
                <a:solidFill>
                  <a:srgbClr val="FF0000"/>
                </a:solidFill>
              </a:rPr>
              <a:t> 1812 года»</a:t>
            </a:r>
            <a:r>
              <a:rPr lang="ru-RU" sz="4000" dirty="0">
                <a:solidFill>
                  <a:srgbClr val="FF0000"/>
                </a:solidFill>
              </a:rPr>
              <a:t/>
            </a:r>
            <a:br>
              <a:rPr lang="ru-RU" sz="4000" dirty="0">
                <a:solidFill>
                  <a:srgbClr val="FF0000"/>
                </a:solidFill>
              </a:rPr>
            </a:br>
            <a:endParaRPr lang="ru-RU" sz="40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878776" y="4607485"/>
            <a:ext cx="9575409" cy="1711428"/>
          </a:xfrm>
        </p:spPr>
        <p:txBody>
          <a:bodyPr>
            <a:normAutofit/>
          </a:bodyPr>
          <a:lstStyle/>
          <a:p>
            <a:pPr algn="ctr"/>
            <a: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  <a:t/>
            </a:r>
            <a:br>
              <a:rPr lang="ru-RU" sz="2400" b="1" dirty="0">
                <a:solidFill>
                  <a:schemeClr val="accent2">
                    <a:lumMod val="50000"/>
                  </a:schemeClr>
                </a:solidFill>
              </a:rPr>
            </a:br>
            <a:endParaRPr lang="ru-RU" b="1" dirty="0" smtClean="0">
              <a:solidFill>
                <a:srgbClr val="FF0000"/>
              </a:solidFill>
            </a:endParaRPr>
          </a:p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2598" y="122831"/>
            <a:ext cx="2483892" cy="24838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870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684211" y="685800"/>
            <a:ext cx="10943681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Отечественная война 1812 года - одна из самых важных страниц в истории России. Об этом событии написано немало трудов, снято множество фильмов, создано огромное количество произведений искусства на тему этой войны. И все знают об основных фактах данного события - о вторжении Наполеона, о Бородинской битве, о сдаче французам Москвы, о бегстве Великой армии из России. Но сегодня, мы хотим рассказать о Великих полководцах 1812 года, которые, не являясь русскими по происхождению, не жалели своей жизни в спасении Российского государства. 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5970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6" name="Picture 2" descr="Неизвестные факты об Отечественной войне 1812 года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841" y="190606"/>
            <a:ext cx="8538049" cy="6403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91073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548" y="5240740"/>
            <a:ext cx="7690063" cy="1449695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Петр Иванович Багратион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(1769— 1812) </a:t>
            </a:r>
            <a:endParaRPr lang="ru-RU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https://www.istmira.com/uploads/posts/2020-04/1588101290_094c94e6c483a039cd0bccbb3e348813151c0ab1.jpe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70804" y="-136479"/>
            <a:ext cx="4161243" cy="56676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989855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875442" cy="5308599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684212" y="685800"/>
            <a:ext cx="10220349" cy="36189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  <a:spcAft>
                <a:spcPts val="0"/>
              </a:spcAft>
            </a:pPr>
            <a:r>
              <a:rPr lang="ru-RU" sz="2600" spc="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Князь Пётр Иванович Багратион (1769— 1812</a:t>
            </a:r>
            <a:r>
              <a:rPr lang="ru-RU" sz="2600" spc="1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algn="just">
              <a:lnSpc>
                <a:spcPts val="1875"/>
              </a:lnSpc>
              <a:spcAft>
                <a:spcPts val="0"/>
              </a:spcAft>
            </a:pPr>
            <a:r>
              <a:rPr lang="ru-RU" sz="2600" spc="15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600" spc="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из древнего грузинского рода, служил в русской армии с 17 лет.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Принимал участие в Русско-турецкой войне (1787-1792), а в 1797 году он 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стал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командиром 6-го егерского полка и вскоре 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получил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чин полковника. Еще через 2 года - чин генерал-майора.</a:t>
            </a: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том же 1799 году Багратион принимает участие в Итальянском и Швейцарском походах 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А.В. Суворова и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командует авангардом союзной армии. Именно тогда Багратион прославился как превосходный генерал, умело сочетавший стратегию и тактику.</a:t>
            </a: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endParaRPr lang="ru-RU" sz="2600" dirty="0" smtClean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время Отечественной войны 1812 года Багратион особенно отличился в 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Бородинском сражении.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Его части отразили все атаки армии Наполеона. Сам же генерал Петр Иванович Багратион был ранен в этом сражении и через 17 дней – (12) </a:t>
            </a:r>
            <a:r>
              <a:rPr lang="ru-RU" sz="2600" dirty="0" smtClean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24 сентября 1812 </a:t>
            </a:r>
            <a:r>
              <a:rPr lang="ru-RU" sz="26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года он скончался от гангрены.</a:t>
            </a:r>
            <a:endParaRPr lang="ru-RU" sz="26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9990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548" y="5240740"/>
            <a:ext cx="7690063" cy="14496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Михаил Богданович 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Барклай-де-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толли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</a:b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(1761—1818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)</a:t>
            </a:r>
            <a:endParaRPr lang="ru-RU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https://pbs.twimg.com/media/EMy48S2WoAA2Spm.jpg:larg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3702" y="43128"/>
            <a:ext cx="5227093" cy="5197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748864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818865" y="16528"/>
            <a:ext cx="10208525" cy="5529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875"/>
              </a:lnSpc>
              <a:spcAft>
                <a:spcPts val="0"/>
              </a:spcAft>
            </a:pPr>
            <a:r>
              <a:rPr lang="ru-RU" sz="2400" spc="15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Михаил Богданович Барклай де Толли (1761—1818) </a:t>
            </a:r>
            <a:endParaRPr lang="ru-RU" sz="2400" spc="15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75"/>
              </a:lnSpc>
              <a:spcAft>
                <a:spcPts val="0"/>
              </a:spcAft>
            </a:pPr>
            <a:r>
              <a:rPr lang="ru-RU" sz="2400" spc="15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— </a:t>
            </a:r>
            <a:r>
              <a:rPr lang="ru-RU" sz="2400" spc="15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выходец из обрусевшего шотландского рода. </a:t>
            </a:r>
            <a:endParaRPr lang="ru-RU" sz="2400" spc="15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75"/>
              </a:lnSpc>
              <a:spcAft>
                <a:spcPts val="0"/>
              </a:spcAft>
            </a:pPr>
            <a:r>
              <a:rPr lang="ru-RU" sz="2400" spc="15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Он </a:t>
            </a:r>
            <a:r>
              <a:rPr lang="ru-RU" sz="2400" spc="15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начал службу в России с 15 лет, воевал под Очаковом в 1788 г., сражался под Аустерлицем, был ранен при </a:t>
            </a:r>
            <a:r>
              <a:rPr lang="ru-RU" sz="2400" spc="15" dirty="0" err="1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Прейсиш-Эйлау</a:t>
            </a:r>
            <a:r>
              <a:rPr lang="ru-RU" sz="2400" spc="15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в русско-шведской войне 1808—1809 гг. </a:t>
            </a:r>
            <a:r>
              <a:rPr lang="ru-RU" sz="2400" spc="15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отняв </a:t>
            </a:r>
            <a:r>
              <a:rPr lang="ru-RU" sz="2400" spc="15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 шведов Финляндию и был назначен её генерал-губернатором. </a:t>
            </a:r>
            <a:endParaRPr lang="ru-RU" sz="2400" spc="15" dirty="0" smtClean="0">
              <a:solidFill>
                <a:srgbClr val="333333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ts val="1875"/>
              </a:lnSpc>
              <a:spcAft>
                <a:spcPts val="0"/>
              </a:spcAft>
            </a:pPr>
            <a:r>
              <a:rPr lang="ru-RU" sz="2400" spc="15" dirty="0" smtClean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2400" spc="15" dirty="0">
                <a:solidFill>
                  <a:srgbClr val="333333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1810 г. Александр I, ценя заслуги Барклая, назначил его военным министром. На этом посту Барклай подготовил армию к войне.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Как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полководец Барклай-де-Толли принадлежит к школе передового военного искусства начала 19 века. Прослужив в армии несколько лет в нижних чинах, он воспитывал в офицерах уважительное отношение к солдатам, их человеческому достоинству и воинскому званию. 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975"/>
              </a:spcAft>
            </a:pPr>
            <a:endParaRPr lang="ru-RU" sz="2400" dirty="0" smtClean="0">
              <a:solidFill>
                <a:srgbClr val="000000"/>
              </a:solidFill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975"/>
              </a:spcAft>
            </a:pP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Боевое 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крещение получил в ходе Русско-турецкой войны (1787-1791). Ему довелось участвовать в осаде и штурме османской крепости Очаков. Во время Русско-шведской войны (1788-1790) Барклай-де-Толли проявил себя как способный командир. Польскую войну, в которой он показал себя мастером маневров в ходе боевых действий, закончил подполковником.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войне 1812 года он особенно отличился 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Бородинском сражении</a:t>
            </a: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smtClean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4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 fontAlgn="base">
              <a:lnSpc>
                <a:spcPts val="1800"/>
              </a:lnSpc>
              <a:spcAft>
                <a:spcPts val="0"/>
              </a:spcAft>
            </a:pPr>
            <a:r>
              <a:rPr lang="ru-RU" sz="2400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Умер в  1818 году на от полученных ран Великой Отечественной войны 1812 года</a:t>
            </a:r>
            <a:endParaRPr lang="ru-RU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263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548" y="5240740"/>
            <a:ext cx="7690063" cy="144969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Петр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Христианович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 </a:t>
            </a:r>
            <a:r>
              <a:rPr lang="ru-RU" dirty="0" err="1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>Витгенштейн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  <a:t/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cs typeface="Aharoni" panose="02010803020104030203" pitchFamily="2" charset="-79"/>
              </a:rPr>
            </a:b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(1769— 1812) </a:t>
            </a:r>
            <a:endParaRPr lang="ru-RU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  <p:pic>
        <p:nvPicPr>
          <p:cNvPr id="4098" name="Picture 2" descr="https://topwar.ru/uploads/posts/2012-07/thumbs/1342804873_Pjotr-christianowitsch-wittgenstein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226" y="84550"/>
            <a:ext cx="4338701" cy="51561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77666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1050879" y="436728"/>
            <a:ext cx="9403306" cy="5914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1125"/>
              </a:spcAft>
            </a:pPr>
            <a:r>
              <a:rPr lang="ru-RU" sz="2400" spc="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Пётр </a:t>
            </a:r>
            <a:r>
              <a:rPr lang="ru-RU" sz="2400" spc="15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Христианович</a:t>
            </a:r>
            <a:r>
              <a:rPr lang="ru-RU" sz="2400" spc="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400" spc="15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Витгенштейн</a:t>
            </a:r>
            <a:r>
              <a:rPr lang="ru-RU" sz="2400" spc="15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(1768—1843) происходил из знатного прусского рода, жившего в России с середины XVIII в. В 1805 г. </a:t>
            </a:r>
            <a:endParaRPr lang="ru-RU" sz="2400" dirty="0">
              <a:solidFill>
                <a:schemeClr val="bg1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Начало Отечественной войны 1812 года Петр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Витгенштейн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встретил в должности командира 1-го отдельного пехотного корпуса, прикрывавшего петербургское направление. В последующих сражениях с французами он был дважды ранен. </a:t>
            </a:r>
          </a:p>
          <a:p>
            <a:pPr algn="just">
              <a:spcAft>
                <a:spcPts val="1125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конце 1812 года - начале 1813 года Петр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Витгенштейн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руководил боевыми действиями русских войск в Восточной Пруссии.</a:t>
            </a:r>
          </a:p>
          <a:p>
            <a:pPr algn="just">
              <a:spcAft>
                <a:spcPts val="0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 1813 году войска под его командованием заняли Берлин, а после смерти Михаила Кутузова  в апреле 1813 года Петр </a:t>
            </a:r>
            <a:r>
              <a:rPr lang="ru-RU" sz="2400" dirty="0" err="1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Витгенштейн</a:t>
            </a: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занял его место главнокомандующего союзной русско-прусской армией в Германии. </a:t>
            </a:r>
          </a:p>
          <a:p>
            <a:pPr algn="just">
              <a:spcAft>
                <a:spcPts val="1125"/>
              </a:spcAft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Скончался 11 июня (30 мая по старому стилю) 1843 года в городе Львове (ныне Украина).</a:t>
            </a:r>
            <a:endParaRPr lang="ru-RU" sz="2400" dirty="0">
              <a:solidFill>
                <a:schemeClr val="bg1"/>
              </a:solidFill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10192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28548" y="5240740"/>
            <a:ext cx="9157649" cy="1449695"/>
          </a:xfrm>
        </p:spPr>
        <p:txBody>
          <a:bodyPr>
            <a:normAutofit/>
          </a:bodyPr>
          <a:lstStyle/>
          <a:p>
            <a:pPr algn="ctr"/>
            <a:r>
              <a:rPr lang="ru-RU" sz="3200" dirty="0">
                <a:solidFill>
                  <a:schemeClr val="accent6">
                    <a:lumMod val="50000"/>
                  </a:schemeClr>
                </a:solidFill>
              </a:rPr>
              <a:t>Михаил Андреевич Милорадович </a:t>
            </a:r>
            <a:r>
              <a:rPr lang="ru-RU" dirty="0">
                <a:solidFill>
                  <a:schemeClr val="accent6">
                    <a:lumMod val="50000"/>
                  </a:schemeClr>
                </a:solidFill>
              </a:rPr>
              <a:t>(1771—1825) </a:t>
            </a:r>
            <a:endParaRPr lang="ru-RU" dirty="0">
              <a:solidFill>
                <a:schemeClr val="accent6">
                  <a:lumMod val="50000"/>
                </a:schemeClr>
              </a:solidFill>
              <a:cs typeface="Aharoni" panose="02010803020104030203" pitchFamily="2" charset="-79"/>
            </a:endParaRPr>
          </a:p>
        </p:txBody>
      </p:sp>
      <p:sp>
        <p:nvSpPr>
          <p:cNvPr id="6" name="AutoShape 6" descr="https://hysy.org/i/paintings/21570701672191414803.jpg"/>
          <p:cNvSpPr>
            <a:spLocks noGrp="1" noChangeAspect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pic>
        <p:nvPicPr>
          <p:cNvPr id="5128" name="Picture 8" descr="https://cont.ws/uploads/pic/2021/2/ash66-fzd5j%20%281%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3946" y="-122828"/>
            <a:ext cx="4779265" cy="547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45557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2075" y="423081"/>
            <a:ext cx="10848146" cy="5718412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Милорадович происходил из знатного сербского рода Милорадовичей-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Храбреновичей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перебравшегося в Россию ещё при Петре I. Отец Михаила Андреевича, генерал Андрей Степанович Милорадович, был одно время наместником всей Малороссии. 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Бородинском сражении он командовал правым крылом I армии Барклая-де-Толли, успешно отбив все атаки французов. Затем возглавил арьергард и сумел на глазах у </a:t>
            </a:r>
            <a:r>
              <a:rPr lang="ru-RU" dirty="0" err="1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Мюрата</a:t>
            </a:r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(руководившего авангардом французских войск) организовать беспрепятственное продвижение русской армии через Москву. На переговорах с французским маршалом он четко заявил: «В противном случае, я буду драться за каждый дом и улицу и оставлю вам Москву в развалинах».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При переходе русских войск на старую Калужскую дорогу арьергард Милорадовича своими энергичными ударами по противнику, неожиданными и хитроумными перемещениями обеспечил скрытное проведение этого стратегического маневра. В горячих боях и стычках он не раз заставлял отступать рвавшиеся вперед французские части.</a:t>
            </a:r>
          </a:p>
          <a:p>
            <a:pPr algn="just"/>
            <a:r>
              <a:rPr lang="ru-RU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Боевой генерал Милорадович навсегда остался примером беззаветного служения России, а его неожиданная смерть от рук декабристов стала горьким упреком </a:t>
            </a:r>
            <a:r>
              <a:rPr lang="ru-RU" dirty="0"/>
              <a:t>россиянам за внутренние распри.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074713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 descr="https://ic.pics.livejournal.com/konstantin1896/76646684/23672/23672_origina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4525" y="182778"/>
            <a:ext cx="9571340" cy="64662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620412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4212" y="685800"/>
            <a:ext cx="10848146" cy="3615267"/>
          </a:xfrm>
        </p:spPr>
        <p:txBody>
          <a:bodyPr/>
          <a:lstStyle/>
          <a:p>
            <a:pPr algn="just"/>
            <a:r>
              <a:rPr lang="ru-RU" sz="2800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Более 200 лет прошло с победы в Отечественной войне 1812 года, но она до сих пор остается примером мужества и героизма нашего народа. Послевоенные поколения гордились этой победой так же, как гордимся мы победой в Великой Отечественной войне. И мы, наверное, должны не забывать и о той войне, которая была в далеком 1812 году.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196439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 descr="https://cdn.thinglink.me/api/image/1171432667082653697/2560/2560/scaletowidt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1235" y="109182"/>
            <a:ext cx="11342805" cy="6380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9431189"/>
      </p:ext>
    </p:extLst>
  </p:cSld>
  <p:clrMapOvr>
    <a:masterClrMapping/>
  </p:clrMapOvr>
</p:sld>
</file>

<file path=ppt/theme/theme1.xml><?xml version="1.0" encoding="utf-8"?>
<a:theme xmlns:a="http://schemas.openxmlformats.org/drawingml/2006/main" name="Сектор">
  <a:themeElements>
    <a:clrScheme name="Сектор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Сектор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Сектор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372</TotalTime>
  <Words>394</Words>
  <Application>Microsoft Office PowerPoint</Application>
  <PresentationFormat>Широкоэкранный</PresentationFormat>
  <Paragraphs>33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0" baseType="lpstr">
      <vt:lpstr>Aharoni</vt:lpstr>
      <vt:lpstr>Calibri</vt:lpstr>
      <vt:lpstr>Century Gothic</vt:lpstr>
      <vt:lpstr>Times New Roman</vt:lpstr>
      <vt:lpstr>Wingdings 3</vt:lpstr>
      <vt:lpstr>Сектор</vt:lpstr>
      <vt:lpstr> «ГЕРОИ  Великой отечественной войны  1812 года» </vt:lpstr>
      <vt:lpstr>Презентация PowerPoint</vt:lpstr>
      <vt:lpstr>Презентация PowerPoint</vt:lpstr>
      <vt:lpstr>Петр Иванович Багратион (1769— 1812) </vt:lpstr>
      <vt:lpstr>Презентация PowerPoint</vt:lpstr>
      <vt:lpstr>Михаил Богданович  Барклай-де-толли (1761—1818)</vt:lpstr>
      <vt:lpstr>Презентация PowerPoint</vt:lpstr>
      <vt:lpstr>Петр Христианович Витгенштейн (1769— 1812) </vt:lpstr>
      <vt:lpstr>Презентация PowerPoint</vt:lpstr>
      <vt:lpstr>Михаил Андреевич Милорадович (1771—1825) 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</dc:creator>
  <cp:lastModifiedBy>TEST</cp:lastModifiedBy>
  <cp:revision>42</cp:revision>
  <dcterms:created xsi:type="dcterms:W3CDTF">2021-01-21T12:22:25Z</dcterms:created>
  <dcterms:modified xsi:type="dcterms:W3CDTF">2022-04-22T07:38:08Z</dcterms:modified>
</cp:coreProperties>
</file>